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50104D-2A6B-4DD8-B2ED-AEB00E16CD29}" v="14" dt="2025-11-26T13:06:01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190E5BF9-DA56-4E89-A802-847FC911DCEB}"/>
    <pc:docChg chg="custSel addSld modSld">
      <pc:chgData name="Fares Makki" userId="d0c14dd2-ce13-49c4-820b-c6a5e60d5a8d" providerId="ADAL" clId="{190E5BF9-DA56-4E89-A802-847FC911DCEB}" dt="2025-11-28T09:42:32.265" v="3877" actId="20577"/>
      <pc:docMkLst>
        <pc:docMk/>
      </pc:docMkLst>
      <pc:sldChg chg="addSp delSp modSp new mod modClrScheme chgLayout">
        <pc:chgData name="Fares Makki" userId="d0c14dd2-ce13-49c4-820b-c6a5e60d5a8d" providerId="ADAL" clId="{190E5BF9-DA56-4E89-A802-847FC911DCEB}" dt="2025-11-26T09:59:06.939" v="29" actId="20577"/>
        <pc:sldMkLst>
          <pc:docMk/>
          <pc:sldMk cId="3094537594" sldId="257"/>
        </pc:sldMkLst>
        <pc:spChg chg="add mod ord">
          <ac:chgData name="Fares Makki" userId="d0c14dd2-ce13-49c4-820b-c6a5e60d5a8d" providerId="ADAL" clId="{190E5BF9-DA56-4E89-A802-847FC911DCEB}" dt="2025-11-26T09:59:06.939" v="29" actId="20577"/>
          <ac:spMkLst>
            <pc:docMk/>
            <pc:sldMk cId="3094537594" sldId="257"/>
            <ac:spMk id="4" creationId="{411A64FD-0785-201E-1798-E5B9DAC53615}"/>
          </ac:spMkLst>
        </pc:spChg>
        <pc:spChg chg="add mod ord">
          <ac:chgData name="Fares Makki" userId="d0c14dd2-ce13-49c4-820b-c6a5e60d5a8d" providerId="ADAL" clId="{190E5BF9-DA56-4E89-A802-847FC911DCEB}" dt="2025-11-26T09:58:53.513" v="1" actId="700"/>
          <ac:spMkLst>
            <pc:docMk/>
            <pc:sldMk cId="3094537594" sldId="257"/>
            <ac:spMk id="5" creationId="{7CE23015-C0E2-354A-450C-4A2B98F2C306}"/>
          </ac:spMkLst>
        </pc:spChg>
      </pc:sldChg>
      <pc:sldChg chg="addSp delSp modSp new mod modClrScheme chgLayout">
        <pc:chgData name="Fares Makki" userId="d0c14dd2-ce13-49c4-820b-c6a5e60d5a8d" providerId="ADAL" clId="{190E5BF9-DA56-4E89-A802-847FC911DCEB}" dt="2025-11-26T10:04:50.556" v="402" actId="20577"/>
        <pc:sldMkLst>
          <pc:docMk/>
          <pc:sldMk cId="1542069347" sldId="258"/>
        </pc:sldMkLst>
        <pc:spChg chg="add mod ord">
          <ac:chgData name="Fares Makki" userId="d0c14dd2-ce13-49c4-820b-c6a5e60d5a8d" providerId="ADAL" clId="{190E5BF9-DA56-4E89-A802-847FC911DCEB}" dt="2025-11-26T09:59:27.123" v="51" actId="20577"/>
          <ac:spMkLst>
            <pc:docMk/>
            <pc:sldMk cId="1542069347" sldId="258"/>
            <ac:spMk id="4" creationId="{BFA77AB4-148A-07A9-49B0-907581BA45D7}"/>
          </ac:spMkLst>
        </pc:spChg>
        <pc:spChg chg="add mod ord">
          <ac:chgData name="Fares Makki" userId="d0c14dd2-ce13-49c4-820b-c6a5e60d5a8d" providerId="ADAL" clId="{190E5BF9-DA56-4E89-A802-847FC911DCEB}" dt="2025-11-26T10:04:50.556" v="402" actId="20577"/>
          <ac:spMkLst>
            <pc:docMk/>
            <pc:sldMk cId="1542069347" sldId="258"/>
            <ac:spMk id="5" creationId="{A0A84468-9AEE-F5FC-2579-700158BD4500}"/>
          </ac:spMkLst>
        </pc:spChg>
      </pc:sldChg>
      <pc:sldChg chg="modSp new mod modNotesTx">
        <pc:chgData name="Fares Makki" userId="d0c14dd2-ce13-49c4-820b-c6a5e60d5a8d" providerId="ADAL" clId="{190E5BF9-DA56-4E89-A802-847FC911DCEB}" dt="2025-11-26T11:24:28.030" v="950" actId="20577"/>
        <pc:sldMkLst>
          <pc:docMk/>
          <pc:sldMk cId="3759364823" sldId="259"/>
        </pc:sldMkLst>
        <pc:spChg chg="mod">
          <ac:chgData name="Fares Makki" userId="d0c14dd2-ce13-49c4-820b-c6a5e60d5a8d" providerId="ADAL" clId="{190E5BF9-DA56-4E89-A802-847FC911DCEB}" dt="2025-11-26T10:12:19.445" v="428" actId="20577"/>
          <ac:spMkLst>
            <pc:docMk/>
            <pc:sldMk cId="3759364823" sldId="259"/>
            <ac:spMk id="2" creationId="{2A5928D7-6104-2078-133B-475A672DBAFD}"/>
          </ac:spMkLst>
        </pc:spChg>
        <pc:spChg chg="mod">
          <ac:chgData name="Fares Makki" userId="d0c14dd2-ce13-49c4-820b-c6a5e60d5a8d" providerId="ADAL" clId="{190E5BF9-DA56-4E89-A802-847FC911DCEB}" dt="2025-11-26T10:15:42.620" v="890" actId="20577"/>
          <ac:spMkLst>
            <pc:docMk/>
            <pc:sldMk cId="3759364823" sldId="259"/>
            <ac:spMk id="3" creationId="{9BD2E3EF-2374-0FAB-C43E-6027885E5926}"/>
          </ac:spMkLst>
        </pc:spChg>
      </pc:sldChg>
      <pc:sldChg chg="modSp new mod modNotesTx">
        <pc:chgData name="Fares Makki" userId="d0c14dd2-ce13-49c4-820b-c6a5e60d5a8d" providerId="ADAL" clId="{190E5BF9-DA56-4E89-A802-847FC911DCEB}" dt="2025-11-26T11:35:28.055" v="1504" actId="20577"/>
        <pc:sldMkLst>
          <pc:docMk/>
          <pc:sldMk cId="3290773811" sldId="260"/>
        </pc:sldMkLst>
        <pc:spChg chg="mod">
          <ac:chgData name="Fares Makki" userId="d0c14dd2-ce13-49c4-820b-c6a5e60d5a8d" providerId="ADAL" clId="{190E5BF9-DA56-4E89-A802-847FC911DCEB}" dt="2025-11-26T10:16:37.771" v="906" actId="20577"/>
          <ac:spMkLst>
            <pc:docMk/>
            <pc:sldMk cId="3290773811" sldId="260"/>
            <ac:spMk id="2" creationId="{E50C8B90-E977-4FD1-03B2-B29FD885E317}"/>
          </ac:spMkLst>
        </pc:spChg>
        <pc:spChg chg="mod">
          <ac:chgData name="Fares Makki" userId="d0c14dd2-ce13-49c4-820b-c6a5e60d5a8d" providerId="ADAL" clId="{190E5BF9-DA56-4E89-A802-847FC911DCEB}" dt="2025-11-26T11:30:03.539" v="1411" actId="20577"/>
          <ac:spMkLst>
            <pc:docMk/>
            <pc:sldMk cId="3290773811" sldId="260"/>
            <ac:spMk id="3" creationId="{6AC29ED9-6C8D-3B22-7D05-D95CF535F1AA}"/>
          </ac:spMkLst>
        </pc:spChg>
      </pc:sldChg>
      <pc:sldChg chg="addSp delSp modSp new mod">
        <pc:chgData name="Fares Makki" userId="d0c14dd2-ce13-49c4-820b-c6a5e60d5a8d" providerId="ADAL" clId="{190E5BF9-DA56-4E89-A802-847FC911DCEB}" dt="2025-11-26T11:33:32.671" v="1427" actId="1076"/>
        <pc:sldMkLst>
          <pc:docMk/>
          <pc:sldMk cId="1478037491" sldId="261"/>
        </pc:sldMkLst>
        <pc:picChg chg="add mod modCrop">
          <ac:chgData name="Fares Makki" userId="d0c14dd2-ce13-49c4-820b-c6a5e60d5a8d" providerId="ADAL" clId="{190E5BF9-DA56-4E89-A802-847FC911DCEB}" dt="2025-11-26T11:33:32.671" v="1427" actId="1076"/>
          <ac:picMkLst>
            <pc:docMk/>
            <pc:sldMk cId="1478037491" sldId="261"/>
            <ac:picMk id="5" creationId="{E5BA8C69-9CE4-71C9-8ACB-AD8F61F437D2}"/>
          </ac:picMkLst>
        </pc:picChg>
      </pc:sldChg>
      <pc:sldChg chg="addSp delSp modSp new mod modNotesTx">
        <pc:chgData name="Fares Makki" userId="d0c14dd2-ce13-49c4-820b-c6a5e60d5a8d" providerId="ADAL" clId="{190E5BF9-DA56-4E89-A802-847FC911DCEB}" dt="2025-11-26T11:49:27.299" v="2155" actId="1076"/>
        <pc:sldMkLst>
          <pc:docMk/>
          <pc:sldMk cId="294641693" sldId="262"/>
        </pc:sldMkLst>
        <pc:spChg chg="add mod">
          <ac:chgData name="Fares Makki" userId="d0c14dd2-ce13-49c4-820b-c6a5e60d5a8d" providerId="ADAL" clId="{190E5BF9-DA56-4E89-A802-847FC911DCEB}" dt="2025-11-26T11:49:20.420" v="2154" actId="1076"/>
          <ac:spMkLst>
            <pc:docMk/>
            <pc:sldMk cId="294641693" sldId="262"/>
            <ac:spMk id="5" creationId="{34682B46-9DBC-AE2C-B9CD-A4C85CCF2DBC}"/>
          </ac:spMkLst>
        </pc:spChg>
        <pc:spChg chg="add mod">
          <ac:chgData name="Fares Makki" userId="d0c14dd2-ce13-49c4-820b-c6a5e60d5a8d" providerId="ADAL" clId="{190E5BF9-DA56-4E89-A802-847FC911DCEB}" dt="2025-11-26T11:49:27.299" v="2155" actId="1076"/>
          <ac:spMkLst>
            <pc:docMk/>
            <pc:sldMk cId="294641693" sldId="262"/>
            <ac:spMk id="6" creationId="{ACFF1321-30CB-17E7-508B-6CAC613625F5}"/>
          </ac:spMkLst>
        </pc:spChg>
        <pc:picChg chg="add mod">
          <ac:chgData name="Fares Makki" userId="d0c14dd2-ce13-49c4-820b-c6a5e60d5a8d" providerId="ADAL" clId="{190E5BF9-DA56-4E89-A802-847FC911DCEB}" dt="2025-11-26T11:49:16.846" v="2153" actId="1076"/>
          <ac:picMkLst>
            <pc:docMk/>
            <pc:sldMk cId="294641693" sldId="262"/>
            <ac:picMk id="1028" creationId="{81198523-11D6-79B8-2E69-328F87F56920}"/>
          </ac:picMkLst>
        </pc:picChg>
        <pc:cxnChg chg="add mod">
          <ac:chgData name="Fares Makki" userId="d0c14dd2-ce13-49c4-820b-c6a5e60d5a8d" providerId="ADAL" clId="{190E5BF9-DA56-4E89-A802-847FC911DCEB}" dt="2025-11-26T11:49:20.420" v="2154" actId="1076"/>
          <ac:cxnSpMkLst>
            <pc:docMk/>
            <pc:sldMk cId="294641693" sldId="262"/>
            <ac:cxnSpMk id="8" creationId="{C4A4E889-D44D-F3D6-C8C9-55C99E380C91}"/>
          </ac:cxnSpMkLst>
        </pc:cxnChg>
        <pc:cxnChg chg="add mod">
          <ac:chgData name="Fares Makki" userId="d0c14dd2-ce13-49c4-820b-c6a5e60d5a8d" providerId="ADAL" clId="{190E5BF9-DA56-4E89-A802-847FC911DCEB}" dt="2025-11-26T11:49:27.299" v="2155" actId="1076"/>
          <ac:cxnSpMkLst>
            <pc:docMk/>
            <pc:sldMk cId="294641693" sldId="262"/>
            <ac:cxnSpMk id="9" creationId="{3C1915F7-A79E-CE28-F21A-2CEFE0760004}"/>
          </ac:cxnSpMkLst>
        </pc:cxnChg>
      </pc:sldChg>
      <pc:sldChg chg="modSp new mod">
        <pc:chgData name="Fares Makki" userId="d0c14dd2-ce13-49c4-820b-c6a5e60d5a8d" providerId="ADAL" clId="{190E5BF9-DA56-4E89-A802-847FC911DCEB}" dt="2025-11-28T09:42:32.265" v="3877" actId="20577"/>
        <pc:sldMkLst>
          <pc:docMk/>
          <pc:sldMk cId="1743836185" sldId="263"/>
        </pc:sldMkLst>
        <pc:spChg chg="mod">
          <ac:chgData name="Fares Makki" userId="d0c14dd2-ce13-49c4-820b-c6a5e60d5a8d" providerId="ADAL" clId="{190E5BF9-DA56-4E89-A802-847FC911DCEB}" dt="2025-11-26T11:44:18.310" v="1735" actId="20577"/>
          <ac:spMkLst>
            <pc:docMk/>
            <pc:sldMk cId="1743836185" sldId="263"/>
            <ac:spMk id="2" creationId="{C1107A96-550F-AE18-71BE-2759AD349F25}"/>
          </ac:spMkLst>
        </pc:spChg>
        <pc:spChg chg="mod">
          <ac:chgData name="Fares Makki" userId="d0c14dd2-ce13-49c4-820b-c6a5e60d5a8d" providerId="ADAL" clId="{190E5BF9-DA56-4E89-A802-847FC911DCEB}" dt="2025-11-28T09:42:32.265" v="3877" actId="20577"/>
          <ac:spMkLst>
            <pc:docMk/>
            <pc:sldMk cId="1743836185" sldId="263"/>
            <ac:spMk id="3" creationId="{4378730C-CFEA-F030-F2C3-CC4D3042CA31}"/>
          </ac:spMkLst>
        </pc:spChg>
      </pc:sldChg>
      <pc:sldChg chg="modSp new mod">
        <pc:chgData name="Fares Makki" userId="d0c14dd2-ce13-49c4-820b-c6a5e60d5a8d" providerId="ADAL" clId="{190E5BF9-DA56-4E89-A802-847FC911DCEB}" dt="2025-11-26T11:53:06.316" v="2489" actId="20577"/>
        <pc:sldMkLst>
          <pc:docMk/>
          <pc:sldMk cId="1166912472" sldId="264"/>
        </pc:sldMkLst>
        <pc:spChg chg="mod">
          <ac:chgData name="Fares Makki" userId="d0c14dd2-ce13-49c4-820b-c6a5e60d5a8d" providerId="ADAL" clId="{190E5BF9-DA56-4E89-A802-847FC911DCEB}" dt="2025-11-26T11:49:05.383" v="2150" actId="20577"/>
          <ac:spMkLst>
            <pc:docMk/>
            <pc:sldMk cId="1166912472" sldId="264"/>
            <ac:spMk id="2" creationId="{1C6E65CF-FB16-65C5-13E2-816D72A843E2}"/>
          </ac:spMkLst>
        </pc:spChg>
        <pc:spChg chg="mod">
          <ac:chgData name="Fares Makki" userId="d0c14dd2-ce13-49c4-820b-c6a5e60d5a8d" providerId="ADAL" clId="{190E5BF9-DA56-4E89-A802-847FC911DCEB}" dt="2025-11-26T11:53:06.316" v="2489" actId="20577"/>
          <ac:spMkLst>
            <pc:docMk/>
            <pc:sldMk cId="1166912472" sldId="264"/>
            <ac:spMk id="3" creationId="{AD98B3E7-3BB9-7BC9-C784-7B53A4EA9B07}"/>
          </ac:spMkLst>
        </pc:spChg>
      </pc:sldChg>
      <pc:sldChg chg="modSp new mod">
        <pc:chgData name="Fares Makki" userId="d0c14dd2-ce13-49c4-820b-c6a5e60d5a8d" providerId="ADAL" clId="{190E5BF9-DA56-4E89-A802-847FC911DCEB}" dt="2025-11-26T12:07:06.572" v="3109" actId="20577"/>
        <pc:sldMkLst>
          <pc:docMk/>
          <pc:sldMk cId="3830012982" sldId="265"/>
        </pc:sldMkLst>
        <pc:spChg chg="mod">
          <ac:chgData name="Fares Makki" userId="d0c14dd2-ce13-49c4-820b-c6a5e60d5a8d" providerId="ADAL" clId="{190E5BF9-DA56-4E89-A802-847FC911DCEB}" dt="2025-11-26T11:53:12.760" v="2509" actId="20577"/>
          <ac:spMkLst>
            <pc:docMk/>
            <pc:sldMk cId="3830012982" sldId="265"/>
            <ac:spMk id="2" creationId="{713E8879-5627-5ECD-8EB6-E8287A91AF3C}"/>
          </ac:spMkLst>
        </pc:spChg>
        <pc:spChg chg="mod">
          <ac:chgData name="Fares Makki" userId="d0c14dd2-ce13-49c4-820b-c6a5e60d5a8d" providerId="ADAL" clId="{190E5BF9-DA56-4E89-A802-847FC911DCEB}" dt="2025-11-26T12:07:06.572" v="3109" actId="20577"/>
          <ac:spMkLst>
            <pc:docMk/>
            <pc:sldMk cId="3830012982" sldId="265"/>
            <ac:spMk id="3" creationId="{F55B61F3-AEDE-1769-1FEC-696D67EFAD1A}"/>
          </ac:spMkLst>
        </pc:spChg>
      </pc:sldChg>
      <pc:sldChg chg="addSp delSp modSp new mod">
        <pc:chgData name="Fares Makki" userId="d0c14dd2-ce13-49c4-820b-c6a5e60d5a8d" providerId="ADAL" clId="{190E5BF9-DA56-4E89-A802-847FC911DCEB}" dt="2025-11-26T12:08:35.112" v="3120" actId="1076"/>
        <pc:sldMkLst>
          <pc:docMk/>
          <pc:sldMk cId="94128147" sldId="266"/>
        </pc:sldMkLst>
        <pc:picChg chg="add mod modCrop">
          <ac:chgData name="Fares Makki" userId="d0c14dd2-ce13-49c4-820b-c6a5e60d5a8d" providerId="ADAL" clId="{190E5BF9-DA56-4E89-A802-847FC911DCEB}" dt="2025-11-26T12:08:35.112" v="3120" actId="1076"/>
          <ac:picMkLst>
            <pc:docMk/>
            <pc:sldMk cId="94128147" sldId="266"/>
            <ac:picMk id="5" creationId="{BB794ECE-8ACC-ABA1-A2C7-A87917BBEE3F}"/>
          </ac:picMkLst>
        </pc:picChg>
      </pc:sldChg>
      <pc:sldChg chg="modSp new mod">
        <pc:chgData name="Fares Makki" userId="d0c14dd2-ce13-49c4-820b-c6a5e60d5a8d" providerId="ADAL" clId="{190E5BF9-DA56-4E89-A802-847FC911DCEB}" dt="2025-11-26T12:40:50.668" v="3758" actId="20577"/>
        <pc:sldMkLst>
          <pc:docMk/>
          <pc:sldMk cId="1845663724" sldId="267"/>
        </pc:sldMkLst>
        <pc:spChg chg="mod">
          <ac:chgData name="Fares Makki" userId="d0c14dd2-ce13-49c4-820b-c6a5e60d5a8d" providerId="ADAL" clId="{190E5BF9-DA56-4E89-A802-847FC911DCEB}" dt="2025-11-26T12:09:38.390" v="3139" actId="20577"/>
          <ac:spMkLst>
            <pc:docMk/>
            <pc:sldMk cId="1845663724" sldId="267"/>
            <ac:spMk id="2" creationId="{99B600D2-270D-1273-5D37-64D7EC9CD0A4}"/>
          </ac:spMkLst>
        </pc:spChg>
        <pc:spChg chg="mod">
          <ac:chgData name="Fares Makki" userId="d0c14dd2-ce13-49c4-820b-c6a5e60d5a8d" providerId="ADAL" clId="{190E5BF9-DA56-4E89-A802-847FC911DCEB}" dt="2025-11-26T12:40:50.668" v="3758" actId="20577"/>
          <ac:spMkLst>
            <pc:docMk/>
            <pc:sldMk cId="1845663724" sldId="267"/>
            <ac:spMk id="3" creationId="{328CC210-7B5E-4A69-5BDB-41363AB1DE28}"/>
          </ac:spMkLst>
        </pc:spChg>
      </pc:sldChg>
      <pc:sldChg chg="addSp delSp modSp new mod modNotesTx">
        <pc:chgData name="Fares Makki" userId="d0c14dd2-ce13-49c4-820b-c6a5e60d5a8d" providerId="ADAL" clId="{190E5BF9-DA56-4E89-A802-847FC911DCEB}" dt="2025-11-26T13:07:12.824" v="3876" actId="1076"/>
        <pc:sldMkLst>
          <pc:docMk/>
          <pc:sldMk cId="3749902636" sldId="268"/>
        </pc:sldMkLst>
        <pc:picChg chg="add mod modCrop">
          <ac:chgData name="Fares Makki" userId="d0c14dd2-ce13-49c4-820b-c6a5e60d5a8d" providerId="ADAL" clId="{190E5BF9-DA56-4E89-A802-847FC911DCEB}" dt="2025-11-26T13:07:12.824" v="3876" actId="1076"/>
          <ac:picMkLst>
            <pc:docMk/>
            <pc:sldMk cId="3749902636" sldId="268"/>
            <ac:picMk id="5" creationId="{D2342DD9-677D-E977-7E8E-DCC6585D4CC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FBD7C-8AD4-41C6-8440-DCF181270BAD}" type="datetimeFigureOut">
              <a:rPr lang="sv-SE" smtClean="0"/>
              <a:t>2025-11-28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1C80C-1E85-43E2-94B8-EA45F1954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913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Antigen = </a:t>
            </a:r>
            <a:r>
              <a:rPr lang="sv-SE" i="1" dirty="0" err="1"/>
              <a:t>anti</a:t>
            </a:r>
            <a:r>
              <a:rPr lang="sv-SE" i="0" dirty="0" err="1"/>
              <a:t>body</a:t>
            </a:r>
            <a:r>
              <a:rPr lang="sv-SE" i="0" dirty="0"/>
              <a:t> </a:t>
            </a:r>
            <a:r>
              <a:rPr lang="sv-SE" i="1" dirty="0"/>
              <a:t>gen</a:t>
            </a:r>
            <a:r>
              <a:rPr lang="sv-SE" i="0" dirty="0"/>
              <a:t>erator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1C80C-1E85-43E2-94B8-EA45F195487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3530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Minnesceller: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Lång livstid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Förvärvar immunitet mot sjukdomar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1C80C-1E85-43E2-94B8-EA45F195487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4043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Polypeptidkedjor, förenade med disulfidbryggor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Antikroppar tillhör gruppen </a:t>
            </a:r>
            <a:r>
              <a:rPr lang="sv-SE" i="1" dirty="0"/>
              <a:t>globuliner</a:t>
            </a:r>
            <a:r>
              <a:rPr lang="sv-SE" i="0" dirty="0"/>
              <a:t> proteiner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i="0" dirty="0"/>
              <a:t>Mer specifikt </a:t>
            </a:r>
            <a:r>
              <a:rPr lang="sv-SE" i="1" dirty="0" err="1"/>
              <a:t>immunoglobuliner</a:t>
            </a:r>
            <a:r>
              <a:rPr lang="sv-SE" i="1" dirty="0"/>
              <a:t>, </a:t>
            </a:r>
            <a:r>
              <a:rPr lang="sv-SE" i="0" dirty="0" err="1"/>
              <a:t>Ig</a:t>
            </a:r>
            <a:r>
              <a:rPr lang="sv-SE" i="0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1C80C-1E85-43E2-94B8-EA45F195487A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9971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Infoga bilden om samarbete mellan B-lymfocyter och T-lymfocyter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1C80C-1E85-43E2-94B8-EA45F195487A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282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3DCAF8-4AB7-0A6F-39DF-8590E33B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26CF5CC-50F9-A66A-0A6B-617AB557F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AE40BA-B20F-39B4-1867-8BD64EE4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3D78-DAB4-4C4B-B6B6-D6082E4D96ED}" type="datetimeFigureOut">
              <a:rPr lang="sv-SE" smtClean="0"/>
              <a:t>2025-11-28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3F4277-8099-C667-64CB-BEC3769D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937DD7-0354-4894-C499-E398FF95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33E4-DA8A-4797-BD7C-3B6FE0BB22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212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9B4B63-FF86-E8EB-CE57-56175A85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C820367-7473-E096-1FBB-A0C0C9F9C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DF76E6-816B-B740-BBBC-9D34FD17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3D78-DAB4-4C4B-B6B6-D6082E4D96ED}" type="datetimeFigureOut">
              <a:rPr lang="sv-SE" smtClean="0"/>
              <a:t>2025-11-28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1DC4B5-B727-4CEB-09A6-1D46D611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B91288-F8DE-AC15-E53C-ABB4AC3E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33E4-DA8A-4797-BD7C-3B6FE0BB22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108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9785495-F5E9-CF67-3B7B-2F18EEEF8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1CC95EA-9B71-87C7-877E-B0F4DA8D5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0B1277-CAA2-29CB-AB25-00876C97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3D78-DAB4-4C4B-B6B6-D6082E4D96ED}" type="datetimeFigureOut">
              <a:rPr lang="sv-SE" smtClean="0"/>
              <a:t>2025-11-28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5EC8D9-1D54-C7D5-04B4-7AB8B3AF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589DE3-757F-F11E-6FA3-6550AC4E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33E4-DA8A-4797-BD7C-3B6FE0BB22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173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F1BDE1-D15F-DAB6-321A-D9F361A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1A296D-8DC4-3801-DC72-1FDA40D80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53951E-9A8C-8E25-8E27-C0D4FAA1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3D78-DAB4-4C4B-B6B6-D6082E4D96ED}" type="datetimeFigureOut">
              <a:rPr lang="sv-SE" smtClean="0"/>
              <a:t>2025-11-28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32E7E3-025E-1DDE-22FF-F1A3CB86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84770C-88F7-9FF9-BA87-C1C3B665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33E4-DA8A-4797-BD7C-3B6FE0BB22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229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03F341-053D-9737-38BE-4A221FF2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3A3BD5-2F07-B67C-5B60-67DBA7AEF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911C7D-96FB-EEEF-08AA-929323ED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3D78-DAB4-4C4B-B6B6-D6082E4D96ED}" type="datetimeFigureOut">
              <a:rPr lang="sv-SE" smtClean="0"/>
              <a:t>2025-11-28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B1A90D-6805-6ED3-CC3B-48F517B3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C4EA56-50ED-4047-BEF5-E7BA2338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33E4-DA8A-4797-BD7C-3B6FE0BB22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524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104309-A23F-8DB0-9E1A-C5517DF4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549CD5-E27D-2060-68F5-9D3EC7FE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8932B2C-D0CA-DD2C-9F94-A31BA22C5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036FED4-0982-5C2A-EF9D-B66FACC5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3D78-DAB4-4C4B-B6B6-D6082E4D96ED}" type="datetimeFigureOut">
              <a:rPr lang="sv-SE" smtClean="0"/>
              <a:t>2025-11-28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F8E5F65-AF6D-C6D7-C8AE-AF490BD6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5BF322-B0DA-4CA7-868F-37348A68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33E4-DA8A-4797-BD7C-3B6FE0BB22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207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E4C8FE-925D-5FF3-06F1-1EDB5B08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E7F5C9-6A0F-9D16-8822-6BA90F0B8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5F89C67-D80E-DA90-F65C-FC07C3DF1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170D462-9A53-9C46-7658-EBAABFEB6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E72AD27-0D46-ECFF-41B5-89F94B622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3010F42-19DC-B9A7-563E-B23456F5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3D78-DAB4-4C4B-B6B6-D6082E4D96ED}" type="datetimeFigureOut">
              <a:rPr lang="sv-SE" smtClean="0"/>
              <a:t>2025-11-28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B8AE621-7B9F-BEC6-5B47-0BF97871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DD20169-94F0-C873-B741-8FCD4C08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33E4-DA8A-4797-BD7C-3B6FE0BB22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725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EC696-35D6-DDBC-4B8A-AA8511C2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4F08E8F-7C1E-D4DF-83F5-0A489E9C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3D78-DAB4-4C4B-B6B6-D6082E4D96ED}" type="datetimeFigureOut">
              <a:rPr lang="sv-SE" smtClean="0"/>
              <a:t>2025-11-28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5A35F99-1454-3442-FBA3-CF1BD8BE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CCDB606-441B-6FF2-0A68-B9B7C2B3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33E4-DA8A-4797-BD7C-3B6FE0BB22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991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7C93308-3D65-F4FA-2529-4A3F6361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3D78-DAB4-4C4B-B6B6-D6082E4D96ED}" type="datetimeFigureOut">
              <a:rPr lang="sv-SE" smtClean="0"/>
              <a:t>2025-11-28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FC642E0-0068-C2D6-8F92-6544F781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DC79FA-54B6-3E61-DC2A-D1991942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33E4-DA8A-4797-BD7C-3B6FE0BB22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606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F6B635-A8FB-D93C-9A78-DA2A6ACA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56CD8D-8617-25B6-BD6E-F3D47E5BF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EB8554-6F2D-44B5-45EA-B5B0B0E16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3A3B016-E3C3-7B21-90C6-DC5917DE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3D78-DAB4-4C4B-B6B6-D6082E4D96ED}" type="datetimeFigureOut">
              <a:rPr lang="sv-SE" smtClean="0"/>
              <a:t>2025-11-28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1C3E775-56E6-8F33-4522-A2BE50A8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97A662-0D80-FF8F-D228-3280DCB9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33E4-DA8A-4797-BD7C-3B6FE0BB22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374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7450AA-42D5-01EF-2F85-CE4CCCBD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829BF0B-F42A-BAB2-0DEC-CFB2A4E0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DFAD8F-E657-B91A-D191-FB55922E6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7B5ADB-1DA0-9CB5-2A44-1545F4CB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3D78-DAB4-4C4B-B6B6-D6082E4D96ED}" type="datetimeFigureOut">
              <a:rPr lang="sv-SE" smtClean="0"/>
              <a:t>2025-11-28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00069F-C928-E280-1F7B-50A4AB81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111ECB9-A568-E44C-DC99-270E5391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33E4-DA8A-4797-BD7C-3B6FE0BB22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026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E1D01EF-C75E-B455-EF0E-3E5E156F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950631-EDF8-DB6D-E684-75A948E74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ECDA02-C088-1304-E634-BB54932B0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283D78-DAB4-4C4B-B6B6-D6082E4D96ED}" type="datetimeFigureOut">
              <a:rPr lang="sv-SE" smtClean="0"/>
              <a:t>2025-11-28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040B04-3819-E7EA-5E4C-29F181A49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1BDE06-E408-6E18-BEEC-B80147E8B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0E33E4-DA8A-4797-BD7C-3B6FE0BB22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4580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6EDEF6-0CF9-B477-ADD6-5083E56D8C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Biologi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93C7224-E3EA-2DCF-CE65-AE0B1047A7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Immunologi </a:t>
            </a:r>
          </a:p>
        </p:txBody>
      </p:sp>
    </p:spTree>
    <p:extLst>
      <p:ext uri="{BB962C8B-B14F-4D97-AF65-F5344CB8AC3E}">
        <p14:creationId xmlns:p14="http://schemas.microsoft.com/office/powerpoint/2010/main" val="3373887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3E8879-5627-5ECD-8EB6-E8287A91A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T-mördarceller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5B61F3-AEDE-1769-1FEC-696D67EFA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 flesta av kroppens celler har proteinkomplex på sin yta</a:t>
            </a:r>
          </a:p>
          <a:p>
            <a:pPr lvl="1"/>
            <a:r>
              <a:rPr lang="sv-SE" dirty="0"/>
              <a:t>MHC-molekyler av klass I </a:t>
            </a:r>
          </a:p>
          <a:p>
            <a:r>
              <a:rPr lang="sv-SE" dirty="0"/>
              <a:t>MHC-I kan binda fragment av proteiner som bildas inne i cellen </a:t>
            </a:r>
          </a:p>
          <a:p>
            <a:r>
              <a:rPr lang="sv-SE" dirty="0"/>
              <a:t>Om en cell innehåller en patogen kommer MHC-I visa proteinfragment från patogenen </a:t>
            </a:r>
          </a:p>
          <a:p>
            <a:r>
              <a:rPr lang="sv-SE" dirty="0"/>
              <a:t>T-mördarceller har på sin yta receptorer som passar mot specifika komplex av MHC-I och antigener </a:t>
            </a:r>
          </a:p>
          <a:p>
            <a:r>
              <a:rPr lang="sv-SE" dirty="0"/>
              <a:t>När T-mördarceller binder till en sådant komplex avger T-mördarcellen ämnen som dödar den infekterade cellen </a:t>
            </a:r>
          </a:p>
        </p:txBody>
      </p:sp>
    </p:spTree>
    <p:extLst>
      <p:ext uri="{BB962C8B-B14F-4D97-AF65-F5344CB8AC3E}">
        <p14:creationId xmlns:p14="http://schemas.microsoft.com/office/powerpoint/2010/main" val="3830012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7B075A-ABAA-7D9E-BA5E-F6995127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bok, papper, Barnkonst&#10;&#10;AI-genererat innehåll kan vara felaktigt.">
            <a:extLst>
              <a:ext uri="{FF2B5EF4-FFF2-40B4-BE49-F238E27FC236}">
                <a16:creationId xmlns:a16="http://schemas.microsoft.com/office/drawing/2014/main" id="{BB794ECE-8ACC-ABA1-A2C7-A87917BBE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8" t="11116" r="24673" b="12244"/>
          <a:stretch>
            <a:fillRect/>
          </a:stretch>
        </p:blipFill>
        <p:spPr>
          <a:xfrm rot="5400000">
            <a:off x="2667245" y="290420"/>
            <a:ext cx="6857509" cy="6277651"/>
          </a:xfrm>
        </p:spPr>
      </p:pic>
    </p:spTree>
    <p:extLst>
      <p:ext uri="{BB962C8B-B14F-4D97-AF65-F5344CB8AC3E}">
        <p14:creationId xmlns:p14="http://schemas.microsoft.com/office/powerpoint/2010/main" val="94128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B600D2-270D-1273-5D37-64D7EC9CD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T-hjälparceller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28CC210-7B5E-4A69-5BDB-41363AB1D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T-hjälparceller spelar en central roll inom immunförsvaret: </a:t>
            </a:r>
          </a:p>
          <a:p>
            <a:pPr lvl="1"/>
            <a:r>
              <a:rPr lang="sv-SE" dirty="0"/>
              <a:t>Styr aktiviteten hos bl.a. makrofager, B-lymfocyter och T-mördarceller </a:t>
            </a:r>
          </a:p>
          <a:p>
            <a:r>
              <a:rPr lang="sv-SE" dirty="0"/>
              <a:t>Antigenpresentatörer som dendritiska celler och makrofager presenterar molekyler från fagocyterande patogener till T-hjälparceller genom sina MHC-II molekyler </a:t>
            </a:r>
          </a:p>
          <a:p>
            <a:r>
              <a:rPr lang="sv-SE" dirty="0"/>
              <a:t>B-lymfocyter behöver få kontakt med T-hjälparceller som har aktiverats av samma sorts antigen</a:t>
            </a:r>
          </a:p>
          <a:p>
            <a:r>
              <a:rPr lang="sv-SE" dirty="0"/>
              <a:t>T-mördarceller kräver cytokiner (signalämnen) från T-hjälparceller innan de aktiveras  </a:t>
            </a:r>
          </a:p>
        </p:txBody>
      </p:sp>
    </p:spTree>
    <p:extLst>
      <p:ext uri="{BB962C8B-B14F-4D97-AF65-F5344CB8AC3E}">
        <p14:creationId xmlns:p14="http://schemas.microsoft.com/office/powerpoint/2010/main" val="1845663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A8DC38-9A12-B42F-7589-4502DEF7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papper, bok, Barnkonst&#10;&#10;AI-genererat innehåll kan vara felaktigt.">
            <a:extLst>
              <a:ext uri="{FF2B5EF4-FFF2-40B4-BE49-F238E27FC236}">
                <a16:creationId xmlns:a16="http://schemas.microsoft.com/office/drawing/2014/main" id="{D2342DD9-677D-E977-7E8E-DCC6585D4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" t="20720" r="13023" b="30849"/>
          <a:stretch>
            <a:fillRect/>
          </a:stretch>
        </p:blipFill>
        <p:spPr>
          <a:xfrm rot="5400000">
            <a:off x="2665118" y="1912977"/>
            <a:ext cx="6861762" cy="3035809"/>
          </a:xfrm>
        </p:spPr>
      </p:pic>
    </p:spTree>
    <p:extLst>
      <p:ext uri="{BB962C8B-B14F-4D97-AF65-F5344CB8AC3E}">
        <p14:creationId xmlns:p14="http://schemas.microsoft.com/office/powerpoint/2010/main" val="374990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11A64FD-0785-201E-1798-E5B9DAC53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Tredje försvarsnivå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CE23015-C0E2-354A-450C-4A2B98F2C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453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FA77AB4-148A-07A9-49B0-907581BA4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Specifika försvaret 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0A84468-9AEE-F5FC-2579-700158BD4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Om infektion tar sig förbi första och andra försvarsnivåer aktiveras den sista försvarsnivå: </a:t>
            </a:r>
            <a:r>
              <a:rPr lang="sv-SE" i="1" dirty="0"/>
              <a:t>det adaptiva försvaret </a:t>
            </a:r>
          </a:p>
          <a:p>
            <a:pPr lvl="1"/>
            <a:r>
              <a:rPr lang="sv-SE" dirty="0"/>
              <a:t>Specifika försvaret </a:t>
            </a:r>
          </a:p>
          <a:p>
            <a:pPr lvl="1"/>
            <a:r>
              <a:rPr lang="sv-SE" dirty="0"/>
              <a:t>Inlärda försvaret </a:t>
            </a:r>
          </a:p>
          <a:p>
            <a:r>
              <a:rPr lang="sv-SE" dirty="0"/>
              <a:t>Sköts av vita blodkroppar som heter </a:t>
            </a:r>
            <a:r>
              <a:rPr lang="sv-SE" i="1" dirty="0"/>
              <a:t>lymfocyter </a:t>
            </a:r>
            <a:endParaRPr lang="sv-SE" dirty="0"/>
          </a:p>
          <a:p>
            <a:pPr lvl="1"/>
            <a:r>
              <a:rPr lang="sv-SE" dirty="0"/>
              <a:t>Tillhör kroppens mest avancerade celler </a:t>
            </a:r>
          </a:p>
          <a:p>
            <a:r>
              <a:rPr lang="sv-SE" dirty="0"/>
              <a:t>Delas i två huvudgrupper: </a:t>
            </a:r>
          </a:p>
          <a:p>
            <a:pPr lvl="1"/>
            <a:r>
              <a:rPr lang="sv-SE" i="1" dirty="0"/>
              <a:t>B-lymfocyter </a:t>
            </a:r>
          </a:p>
          <a:p>
            <a:pPr lvl="1"/>
            <a:r>
              <a:rPr lang="sv-SE" i="1" dirty="0"/>
              <a:t>T-lymfocyter </a:t>
            </a:r>
          </a:p>
        </p:txBody>
      </p:sp>
    </p:spTree>
    <p:extLst>
      <p:ext uri="{BB962C8B-B14F-4D97-AF65-F5344CB8AC3E}">
        <p14:creationId xmlns:p14="http://schemas.microsoft.com/office/powerpoint/2010/main" val="1542069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5928D7-6104-2078-133B-475A672D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Antigen och Antikroppar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D2E3EF-2374-0FAB-C43E-6027885E5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På ytan av virus och främmande celler finns ”kännetecken” i form av </a:t>
            </a:r>
            <a:r>
              <a:rPr lang="sv-SE" i="1" dirty="0"/>
              <a:t>unika molekyler</a:t>
            </a:r>
            <a:r>
              <a:rPr lang="sv-SE" dirty="0"/>
              <a:t> (antigener) </a:t>
            </a:r>
          </a:p>
          <a:p>
            <a:r>
              <a:rPr lang="sv-SE" dirty="0"/>
              <a:t>Lymfocyter utnyttjar dessa antigener för att mobilisera sitt försvar mot specifika patogener</a:t>
            </a:r>
          </a:p>
          <a:p>
            <a:r>
              <a:rPr lang="sv-SE" dirty="0"/>
              <a:t>T-lymfocyter har receptorer på sin yta som bindas till celler med de specifika antigener och däremot oskadliggöra dem </a:t>
            </a:r>
          </a:p>
          <a:p>
            <a:r>
              <a:rPr lang="sv-SE" dirty="0"/>
              <a:t>B-lymfocyter bildar </a:t>
            </a:r>
            <a:r>
              <a:rPr lang="sv-SE" i="1" dirty="0"/>
              <a:t>antikroppar</a:t>
            </a:r>
            <a:r>
              <a:rPr lang="sv-SE" dirty="0"/>
              <a:t> som passar likt nyckeln i ett lås på antigener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936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0C8B90-E977-4FD1-03B2-B29FD885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B-lymfocyter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C29ED9-6C8D-3B22-7D05-D95CF535F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På ytan av B-lymfocyter sitter antikroppar </a:t>
            </a:r>
          </a:p>
          <a:p>
            <a:pPr lvl="1"/>
            <a:r>
              <a:rPr lang="sv-SE" dirty="0"/>
              <a:t>Olika B-lymfocyter har olika antikroppar </a:t>
            </a:r>
          </a:p>
          <a:p>
            <a:r>
              <a:rPr lang="sv-SE" dirty="0"/>
              <a:t>B-lymfocyter transporteras ständigt runt i kroppen på jakt efter främmande antigener </a:t>
            </a:r>
          </a:p>
          <a:p>
            <a:r>
              <a:rPr lang="sv-SE" dirty="0"/>
              <a:t>När antikropparna känner igen någon antigen aktiveras celldelning i just den B-lymfocyt så att många av ”rätt sorts” antikroppar bildas </a:t>
            </a:r>
          </a:p>
          <a:p>
            <a:r>
              <a:rPr lang="sv-SE" dirty="0"/>
              <a:t>Differentiering sker i så kallade </a:t>
            </a:r>
            <a:r>
              <a:rPr lang="sv-SE" i="1" dirty="0"/>
              <a:t>plasmaceller </a:t>
            </a:r>
            <a:r>
              <a:rPr lang="sv-SE" dirty="0"/>
              <a:t>och </a:t>
            </a:r>
            <a:r>
              <a:rPr lang="sv-SE" i="1" dirty="0"/>
              <a:t>minnesceller </a:t>
            </a:r>
          </a:p>
          <a:p>
            <a:pPr lvl="1"/>
            <a:r>
              <a:rPr lang="sv-SE" i="1" dirty="0"/>
              <a:t>Plasmaceller </a:t>
            </a:r>
            <a:r>
              <a:rPr lang="sv-SE" dirty="0"/>
              <a:t>sprider fria antikroppar </a:t>
            </a:r>
          </a:p>
        </p:txBody>
      </p:sp>
    </p:spTree>
    <p:extLst>
      <p:ext uri="{BB962C8B-B14F-4D97-AF65-F5344CB8AC3E}">
        <p14:creationId xmlns:p14="http://schemas.microsoft.com/office/powerpoint/2010/main" val="3290773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D03902-150D-EA97-BFD3-1F8B5439C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papper, bok, bläck&#10;&#10;AI-genererat innehåll kan vara felaktigt.">
            <a:extLst>
              <a:ext uri="{FF2B5EF4-FFF2-40B4-BE49-F238E27FC236}">
                <a16:creationId xmlns:a16="http://schemas.microsoft.com/office/drawing/2014/main" id="{E5BA8C69-9CE4-71C9-8ACB-AD8F61F43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7" t="3537" r="40171" b="5425"/>
          <a:stretch>
            <a:fillRect/>
          </a:stretch>
        </p:blipFill>
        <p:spPr>
          <a:xfrm rot="5400000">
            <a:off x="3617841" y="-2670784"/>
            <a:ext cx="4963888" cy="12199567"/>
          </a:xfrm>
        </p:spPr>
      </p:pic>
    </p:spTree>
    <p:extLst>
      <p:ext uri="{BB962C8B-B14F-4D97-AF65-F5344CB8AC3E}">
        <p14:creationId xmlns:p14="http://schemas.microsoft.com/office/powerpoint/2010/main" val="1478037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549C91-67D0-EABF-2634-F7F4012CE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4C8672-2560-7C15-F69C-B0DE7F131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81198523-11D6-79B8-2E69-328F87F56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008" y="0"/>
            <a:ext cx="4854575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34682B46-9DBC-AE2C-B9CD-A4C85CCF2DBC}"/>
              </a:ext>
            </a:extLst>
          </p:cNvPr>
          <p:cNvSpPr txBox="1"/>
          <p:nvPr/>
        </p:nvSpPr>
        <p:spPr>
          <a:xfrm>
            <a:off x="7656575" y="2070990"/>
            <a:ext cx="162763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3200" dirty="0"/>
              <a:t>Skänkel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CFF1321-30CB-17E7-508B-6CAC613625F5}"/>
              </a:ext>
            </a:extLst>
          </p:cNvPr>
          <p:cNvSpPr txBox="1"/>
          <p:nvPr/>
        </p:nvSpPr>
        <p:spPr>
          <a:xfrm>
            <a:off x="7656575" y="5291328"/>
            <a:ext cx="110032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3200" dirty="0"/>
              <a:t>Skaft</a:t>
            </a:r>
            <a:r>
              <a:rPr lang="sv-SE" sz="2400" dirty="0"/>
              <a:t> </a:t>
            </a:r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C4A4E889-D44D-F3D6-C8C9-55C99E380C91}"/>
              </a:ext>
            </a:extLst>
          </p:cNvPr>
          <p:cNvCxnSpPr>
            <a:stCxn id="5" idx="1"/>
          </p:cNvCxnSpPr>
          <p:nvPr/>
        </p:nvCxnSpPr>
        <p:spPr>
          <a:xfrm flipH="1">
            <a:off x="5974078" y="2363378"/>
            <a:ext cx="1682497" cy="6677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3C1915F7-A79E-CE28-F21A-2CEFE0760004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5236463" y="5413248"/>
            <a:ext cx="2420112" cy="17046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41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107A96-550F-AE18-71BE-2759AD349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IgG</a:t>
            </a:r>
            <a:r>
              <a:rPr lang="sv-SE" dirty="0"/>
              <a:t> och </a:t>
            </a:r>
            <a:r>
              <a:rPr lang="sv-SE" dirty="0" err="1"/>
              <a:t>IgA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78730C-CFEA-F030-F2C3-CC4D3042C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Skaftet som B-lymfocyter bildar kan ha olika ändamål: </a:t>
            </a:r>
          </a:p>
          <a:p>
            <a:pPr lvl="1"/>
            <a:r>
              <a:rPr lang="sv-SE" dirty="0"/>
              <a:t>Skaftet som bindas till receptorer på fagocyter och komplementproteiner kallas </a:t>
            </a:r>
            <a:r>
              <a:rPr lang="sv-SE" dirty="0" err="1"/>
              <a:t>IgG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Skaftet som används mot bakterier som sitter på slemhinnor kallas </a:t>
            </a:r>
            <a:r>
              <a:rPr lang="sv-SE" dirty="0" err="1"/>
              <a:t>IgA</a:t>
            </a:r>
            <a:endParaRPr lang="sv-SE" dirty="0"/>
          </a:p>
          <a:p>
            <a:pPr lvl="2"/>
            <a:r>
              <a:rPr lang="sv-SE" dirty="0"/>
              <a:t>Bakterier får ingen fäste i slemhinnorna och kan lätt sköljas bort </a:t>
            </a:r>
          </a:p>
        </p:txBody>
      </p:sp>
    </p:spTree>
    <p:extLst>
      <p:ext uri="{BB962C8B-B14F-4D97-AF65-F5344CB8AC3E}">
        <p14:creationId xmlns:p14="http://schemas.microsoft.com/office/powerpoint/2010/main" val="1743836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6E65CF-FB16-65C5-13E2-816D72A84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T-lymfocyter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98B3E7-3BB9-7BC9-C784-7B53A4EA9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Virus och </a:t>
            </a:r>
            <a:r>
              <a:rPr lang="sv-SE" i="1" dirty="0"/>
              <a:t>intracellulära bakterier</a:t>
            </a:r>
            <a:r>
              <a:rPr lang="sv-SE" dirty="0"/>
              <a:t> gömmer sig inne i celler och kan därför inte bekämpas med antikroppar, komplementproteiner eller fagocyter </a:t>
            </a:r>
          </a:p>
          <a:p>
            <a:r>
              <a:rPr lang="sv-SE" dirty="0"/>
              <a:t>Infekterade celler skickar ut interferoner (varning signal) </a:t>
            </a:r>
          </a:p>
          <a:p>
            <a:r>
              <a:rPr lang="sv-SE" dirty="0"/>
              <a:t>Finns två T-lymfocyter för att bekämpa sådana infektioner: </a:t>
            </a:r>
          </a:p>
          <a:p>
            <a:pPr lvl="1"/>
            <a:r>
              <a:rPr lang="sv-SE" dirty="0"/>
              <a:t>T-mördarceller </a:t>
            </a:r>
          </a:p>
          <a:p>
            <a:pPr lvl="1"/>
            <a:r>
              <a:rPr lang="sv-SE" dirty="0"/>
              <a:t>T-</a:t>
            </a:r>
            <a:r>
              <a:rPr lang="sv-SE" dirty="0" err="1"/>
              <a:t>hjlparceller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6912472"/>
      </p:ext>
    </p:extLst>
  </p:cSld>
  <p:clrMapOvr>
    <a:masterClrMapping/>
  </p:clrMapOvr>
</p:sld>
</file>

<file path=ppt/theme/theme1.xml><?xml version="1.0" encoding="utf-8"?>
<a:theme xmlns:a="http://schemas.openxmlformats.org/drawingml/2006/main" name="Fares Presentationer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res Presentationer" id="{DD3A22C2-77FB-4360-BE0D-DA884D3ABDB5}" vid="{FFF006AB-9824-4A35-9C97-722C77F8563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Fares Presentationer</Template>
  <TotalTime>130</TotalTime>
  <Words>425</Words>
  <Application>Microsoft Office PowerPoint</Application>
  <PresentationFormat>Bredbild</PresentationFormat>
  <Paragraphs>62</Paragraphs>
  <Slides>13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Fares Presentationer</vt:lpstr>
      <vt:lpstr>Biologi 2</vt:lpstr>
      <vt:lpstr>Tredje försvarsnivå </vt:lpstr>
      <vt:lpstr>Specifika försvaret </vt:lpstr>
      <vt:lpstr>Antigen och Antikroppar </vt:lpstr>
      <vt:lpstr>B-lymfocyter </vt:lpstr>
      <vt:lpstr>PowerPoint-presentation</vt:lpstr>
      <vt:lpstr>PowerPoint-presentation</vt:lpstr>
      <vt:lpstr>IgG och IgA</vt:lpstr>
      <vt:lpstr>T-lymfocyter </vt:lpstr>
      <vt:lpstr>T-mördarceller </vt:lpstr>
      <vt:lpstr>PowerPoint-presentation</vt:lpstr>
      <vt:lpstr>T-hjälparceller 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2025-11-26T09:56:57Z</dcterms:created>
  <dcterms:modified xsi:type="dcterms:W3CDTF">2025-11-28T09:42:41Z</dcterms:modified>
</cp:coreProperties>
</file>